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33FED4-5AC7-4929-A077-469CA9B94E7A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D85B3-E572-4FBE-A93D-C764D189C5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Faces of Canadian Money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Reach for the Top</a:t>
            </a:r>
          </a:p>
          <a:p>
            <a:r>
              <a:rPr lang="en-US" dirty="0" smtClean="0"/>
              <a:t>Evan Sauve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9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655"/>
            <a:ext cx="8229600" cy="1143000"/>
          </a:xfrm>
        </p:spPr>
        <p:txBody>
          <a:bodyPr/>
          <a:lstStyle/>
          <a:p>
            <a:r>
              <a:rPr lang="en-US" dirty="0" smtClean="0"/>
              <a:t>Sir Wilfrid Laurier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 was born on November 20</a:t>
            </a:r>
            <a:r>
              <a:rPr lang="en-US" baseline="30000" dirty="0" smtClean="0"/>
              <a:t>th</a:t>
            </a:r>
            <a:r>
              <a:rPr lang="en-US" dirty="0" smtClean="0"/>
              <a:t>, 1841 and I appear on the Canadian $5 bill.</a:t>
            </a:r>
          </a:p>
          <a:p>
            <a:r>
              <a:rPr lang="en-US" dirty="0" smtClean="0"/>
              <a:t>I was Canada’s seventh prime minister, taking over in 1896.</a:t>
            </a:r>
          </a:p>
          <a:p>
            <a:r>
              <a:rPr lang="en-US" dirty="0" smtClean="0"/>
              <a:t>I was Canada’s first francophone prime minister.</a:t>
            </a:r>
          </a:p>
          <a:p>
            <a:r>
              <a:rPr lang="en-US" dirty="0" smtClean="0"/>
              <a:t>A 15-year era of Canadian history is named after me. Also, a university in Kitchener/Waterloo is named after me.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0873"/>
            <a:ext cx="20955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800600"/>
            <a:ext cx="3257550" cy="148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47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92" y="304800"/>
            <a:ext cx="8229600" cy="1143000"/>
          </a:xfrm>
        </p:spPr>
        <p:txBody>
          <a:bodyPr/>
          <a:lstStyle/>
          <a:p>
            <a:r>
              <a:rPr lang="en-US" dirty="0" smtClean="0"/>
              <a:t>Sir John A. MacDonald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 was born January 11</a:t>
            </a:r>
            <a:r>
              <a:rPr lang="en-US" baseline="30000" dirty="0" smtClean="0"/>
              <a:t>th</a:t>
            </a:r>
            <a:r>
              <a:rPr lang="en-US" dirty="0" smtClean="0"/>
              <a:t>, 1815 in Glasgow, Scotland. I appear on the Canadian $10 bill.</a:t>
            </a:r>
          </a:p>
          <a:p>
            <a:r>
              <a:rPr lang="en-US" dirty="0" smtClean="0"/>
              <a:t>My political career lasted for about half a century.</a:t>
            </a:r>
          </a:p>
          <a:p>
            <a:r>
              <a:rPr lang="en-US" dirty="0" smtClean="0"/>
              <a:t>My middle name is Alexander.</a:t>
            </a:r>
          </a:p>
          <a:p>
            <a:r>
              <a:rPr lang="en-US" dirty="0" smtClean="0"/>
              <a:t>I served as Canada’s prime minister for 19 years, second to only Mackenzie King. I am best known as Canada’s first prime minister.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55" y="1371600"/>
            <a:ext cx="2438400" cy="34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217" y="5105400"/>
            <a:ext cx="3190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7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Queen Elizabeth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was born on April 21</a:t>
            </a:r>
            <a:r>
              <a:rPr lang="en-US" baseline="30000" dirty="0" smtClean="0"/>
              <a:t>st</a:t>
            </a:r>
            <a:r>
              <a:rPr lang="en-US" dirty="0" smtClean="0"/>
              <a:t>, 1926 and I appear on the Canadian $20 bill.</a:t>
            </a:r>
          </a:p>
          <a:p>
            <a:r>
              <a:rPr lang="en-US" dirty="0" smtClean="0"/>
              <a:t>In 1947, I married the Duke of Edinburgh. His name is Phillip.</a:t>
            </a:r>
          </a:p>
          <a:p>
            <a:r>
              <a:rPr lang="en-US" dirty="0" smtClean="0"/>
              <a:t>My father and predecessor was King George VI.</a:t>
            </a:r>
          </a:p>
          <a:p>
            <a:r>
              <a:rPr lang="en-US" dirty="0" smtClean="0"/>
              <a:t>On February 6</a:t>
            </a:r>
            <a:r>
              <a:rPr lang="en-US" baseline="30000" dirty="0" smtClean="0"/>
              <a:t>th</a:t>
            </a:r>
            <a:r>
              <a:rPr lang="en-US" dirty="0" smtClean="0"/>
              <a:t>, 1952, I </a:t>
            </a:r>
            <a:r>
              <a:rPr lang="en-US" dirty="0" smtClean="0"/>
              <a:t>was crowned Head </a:t>
            </a:r>
            <a:r>
              <a:rPr lang="en-US" dirty="0" smtClean="0"/>
              <a:t>of the Commonwealth.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491" y="1295400"/>
            <a:ext cx="25146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036" y="5181600"/>
            <a:ext cx="2999509" cy="135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83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152400"/>
            <a:ext cx="8229600" cy="1143000"/>
          </a:xfrm>
        </p:spPr>
        <p:txBody>
          <a:bodyPr/>
          <a:lstStyle/>
          <a:p>
            <a:r>
              <a:rPr lang="en-US" dirty="0" smtClean="0"/>
              <a:t>William Lyon Mackenzie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562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 was born December 17</a:t>
            </a:r>
            <a:r>
              <a:rPr lang="en-US" baseline="30000" dirty="0" smtClean="0"/>
              <a:t>th</a:t>
            </a:r>
            <a:r>
              <a:rPr lang="en-US" dirty="0" smtClean="0"/>
              <a:t>, 1874 in Berlin, Ontario. I appear on the Canadian $50 bill.</a:t>
            </a:r>
          </a:p>
          <a:p>
            <a:r>
              <a:rPr lang="en-US" dirty="0" smtClean="0"/>
              <a:t>I </a:t>
            </a:r>
            <a:r>
              <a:rPr lang="en-US" dirty="0" smtClean="0"/>
              <a:t>was the </a:t>
            </a:r>
            <a:r>
              <a:rPr lang="en-US" dirty="0" smtClean="0"/>
              <a:t>tenth prime minister of Canada.</a:t>
            </a:r>
          </a:p>
          <a:p>
            <a:r>
              <a:rPr lang="en-US" dirty="0" smtClean="0"/>
              <a:t>I was trained in law and social work. Politically, I represented the Liberal Party of Canada.</a:t>
            </a:r>
          </a:p>
          <a:p>
            <a:r>
              <a:rPr lang="en-US" dirty="0" smtClean="0"/>
              <a:t>I am well-known for serving Canada in three separate terms, serving a total of 22 years, the longest of any prime minister.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96291"/>
            <a:ext cx="2476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237" y="5105400"/>
            <a:ext cx="2638425" cy="119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79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509"/>
            <a:ext cx="8229600" cy="1143000"/>
          </a:xfrm>
        </p:spPr>
        <p:txBody>
          <a:bodyPr/>
          <a:lstStyle/>
          <a:p>
            <a:r>
              <a:rPr lang="en-US" dirty="0" smtClean="0"/>
              <a:t>Sir Robert Borden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was born June 26</a:t>
            </a:r>
            <a:r>
              <a:rPr lang="en-US" baseline="30000" dirty="0" smtClean="0"/>
              <a:t>th</a:t>
            </a:r>
            <a:r>
              <a:rPr lang="en-US" dirty="0" smtClean="0"/>
              <a:t>, 1854. I appear on the Canadian $100 bill.</a:t>
            </a:r>
          </a:p>
          <a:p>
            <a:r>
              <a:rPr lang="en-US" dirty="0" smtClean="0"/>
              <a:t>I was the third Nova Scotian prime minister. I served as Canada’s eighth prime minister.</a:t>
            </a:r>
          </a:p>
          <a:p>
            <a:r>
              <a:rPr lang="en-US" dirty="0" smtClean="0"/>
              <a:t>In addition to politics, I was a lawyer. After retiring from public life, I became a chancellor at Queen’s University.</a:t>
            </a:r>
          </a:p>
          <a:p>
            <a:r>
              <a:rPr lang="en-US" dirty="0" smtClean="0"/>
              <a:t>I am well-known as Canada’s prime minister during WWI.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860074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837" y="5105400"/>
            <a:ext cx="2286000" cy="120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33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350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The Faces of Canadian Money</vt:lpstr>
      <vt:lpstr>Sir Wilfrid Laurier</vt:lpstr>
      <vt:lpstr>Sir John A. MacDonald</vt:lpstr>
      <vt:lpstr>Queen Elizabeth II</vt:lpstr>
      <vt:lpstr>William Lyon Mackenzie King</vt:lpstr>
      <vt:lpstr>Sir Robert Borden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Faces of Canadian Money</dc:title>
  <dc:creator>Evan</dc:creator>
  <cp:lastModifiedBy>Mr. Moore</cp:lastModifiedBy>
  <cp:revision>5</cp:revision>
  <dcterms:created xsi:type="dcterms:W3CDTF">2013-03-17T01:10:07Z</dcterms:created>
  <dcterms:modified xsi:type="dcterms:W3CDTF">2018-12-29T05:12:02Z</dcterms:modified>
</cp:coreProperties>
</file>